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68" d="100"/>
          <a:sy n="68" d="100"/>
        </p:scale>
        <p:origin x="10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>
            <a:off x="2950589" y="2658359"/>
            <a:ext cx="329937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3245961" y="1985916"/>
            <a:ext cx="2724346" cy="203147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26243" y="1985984"/>
            <a:ext cx="2724346" cy="35946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882"/>
            <a:ext cx="9143999" cy="8752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dirty="0"/>
              <a:t>On the link between traffic-based indices and near-road air quality</a:t>
            </a:r>
          </a:p>
        </p:txBody>
      </p:sp>
      <p:pic>
        <p:nvPicPr>
          <p:cNvPr id="5" name="Picture 2" descr="http://politics.mync.com/wp-content/uploads/2008/10/nc_st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8514" y="858911"/>
            <a:ext cx="558800" cy="40969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249965" y="2107040"/>
            <a:ext cx="26976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Near-road site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Background site monitoring</a:t>
            </a:r>
          </a:p>
          <a:p>
            <a:r>
              <a:rPr lang="en-US" dirty="0"/>
              <a:t>     - NOx</a:t>
            </a:r>
          </a:p>
          <a:p>
            <a:r>
              <a:rPr lang="en-US" dirty="0"/>
              <a:t>     - Black carbon</a:t>
            </a:r>
          </a:p>
          <a:p>
            <a:r>
              <a:rPr lang="en-US" dirty="0"/>
              <a:t>     - Ultrafine particles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86810" y="2145158"/>
            <a:ext cx="25169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HV Index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Low speed indicator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Meteorological Var. </a:t>
            </a:r>
          </a:p>
          <a:p>
            <a:r>
              <a:rPr lang="en-US" dirty="0"/>
              <a:t>     - Wind (Dir., </a:t>
            </a:r>
            <a:r>
              <a:rPr lang="en-US" dirty="0" err="1"/>
              <a:t>Spd</a:t>
            </a:r>
            <a:r>
              <a:rPr lang="en-US" dirty="0"/>
              <a:t>.)</a:t>
            </a:r>
          </a:p>
          <a:p>
            <a:r>
              <a:rPr lang="en-US" dirty="0"/>
              <a:t>     - Temperature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11832" y="856253"/>
            <a:ext cx="7666682" cy="450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2000" b="1" dirty="0"/>
              <a:t>Kwanpyo </a:t>
            </a:r>
            <a:r>
              <a:rPr lang="en-US" sz="2000" b="1" dirty="0" err="1"/>
              <a:t>Ko</a:t>
            </a:r>
            <a:endParaRPr lang="en-US" sz="2000" b="1" dirty="0"/>
          </a:p>
        </p:txBody>
      </p:sp>
      <p:grpSp>
        <p:nvGrpSpPr>
          <p:cNvPr id="47" name="Group 46"/>
          <p:cNvGrpSpPr/>
          <p:nvPr/>
        </p:nvGrpSpPr>
        <p:grpSpPr>
          <a:xfrm>
            <a:off x="326791" y="2053867"/>
            <a:ext cx="2524817" cy="3367183"/>
            <a:chOff x="326791" y="1846476"/>
            <a:chExt cx="2524817" cy="3367183"/>
          </a:xfrm>
        </p:grpSpPr>
        <p:grpSp>
          <p:nvGrpSpPr>
            <p:cNvPr id="30" name="Group 29"/>
            <p:cNvGrpSpPr/>
            <p:nvPr/>
          </p:nvGrpSpPr>
          <p:grpSpPr>
            <a:xfrm>
              <a:off x="326791" y="3921942"/>
              <a:ext cx="2516958" cy="1291717"/>
              <a:chOff x="334650" y="1808768"/>
              <a:chExt cx="2516958" cy="1291717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334651" y="2000348"/>
                <a:ext cx="2516957" cy="1100137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08028" y="1868369"/>
                <a:ext cx="1932495" cy="29536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34650" y="1808768"/>
                <a:ext cx="25169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Index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34651" y="2177155"/>
                <a:ext cx="251695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/>
                  <a:t>Volume Index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/>
                  <a:t>HV Index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/>
                  <a:t>Density Index</a:t>
                </a: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334650" y="1846476"/>
              <a:ext cx="2516958" cy="2100848"/>
              <a:chOff x="334650" y="1808768"/>
              <a:chExt cx="2516958" cy="2100848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334650" y="1808768"/>
                <a:ext cx="2516958" cy="1855142"/>
                <a:chOff x="334650" y="1808768"/>
                <a:chExt cx="2516958" cy="1855142"/>
              </a:xfrm>
            </p:grpSpPr>
            <p:sp>
              <p:nvSpPr>
                <p:cNvPr id="24" name="Rounded Rectangle 23"/>
                <p:cNvSpPr/>
                <p:nvPr/>
              </p:nvSpPr>
              <p:spPr>
                <a:xfrm>
                  <a:off x="334651" y="2000348"/>
                  <a:ext cx="2516957" cy="1654134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608028" y="1862384"/>
                  <a:ext cx="1932495" cy="31077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34650" y="1808768"/>
                  <a:ext cx="251695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/>
                    <a:t>Data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334651" y="2186582"/>
                  <a:ext cx="2516957" cy="1477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q"/>
                  </a:pPr>
                  <a:r>
                    <a:rPr lang="en-US" dirty="0"/>
                    <a:t>Freeway Site</a:t>
                  </a:r>
                </a:p>
                <a:p>
                  <a:pPr marL="285750" indent="-285750">
                    <a:buFont typeface="Wingdings" panose="05000000000000000000" pitchFamily="2" charset="2"/>
                    <a:buChar char="q"/>
                  </a:pPr>
                  <a:r>
                    <a:rPr lang="en-US" dirty="0"/>
                    <a:t>Microwave sensors</a:t>
                  </a:r>
                </a:p>
                <a:p>
                  <a:r>
                    <a:rPr lang="en-US" dirty="0"/>
                    <a:t>     - Counts</a:t>
                  </a:r>
                </a:p>
                <a:p>
                  <a:r>
                    <a:rPr lang="en-US" dirty="0"/>
                    <a:t>     - Heavy vehicle counts</a:t>
                  </a:r>
                </a:p>
                <a:p>
                  <a:r>
                    <a:rPr lang="en-US" dirty="0"/>
                    <a:t>     - Speed</a:t>
                  </a:r>
                </a:p>
              </p:txBody>
            </p:sp>
          </p:grpSp>
          <p:sp>
            <p:nvSpPr>
              <p:cNvPr id="35" name="Down Arrow 34"/>
              <p:cNvSpPr/>
              <p:nvPr/>
            </p:nvSpPr>
            <p:spPr>
              <a:xfrm>
                <a:off x="1414021" y="3682764"/>
                <a:ext cx="348791" cy="226852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6" name="Rectangle 45"/>
          <p:cNvSpPr/>
          <p:nvPr/>
        </p:nvSpPr>
        <p:spPr>
          <a:xfrm>
            <a:off x="232526" y="1468075"/>
            <a:ext cx="2708636" cy="433280"/>
          </a:xfrm>
          <a:prstGeom prst="rect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Traffic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32689" y="1984346"/>
            <a:ext cx="2724346" cy="203147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6238972" y="1466437"/>
            <a:ext cx="2708636" cy="433280"/>
          </a:xfrm>
          <a:prstGeom prst="rect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Air Quality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252244" y="1468007"/>
            <a:ext cx="2708636" cy="43328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Statistical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8810" t="14659" r="4670" b="13608"/>
          <a:stretch/>
        </p:blipFill>
        <p:spPr>
          <a:xfrm>
            <a:off x="4157218" y="4116543"/>
            <a:ext cx="3886205" cy="204924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232689" y="4732256"/>
            <a:ext cx="271806" cy="227129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00320" y="4390029"/>
            <a:ext cx="68697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RTMS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57363" y="5377475"/>
            <a:ext cx="15371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Air quality monitoring station</a:t>
            </a:r>
          </a:p>
        </p:txBody>
      </p:sp>
      <p:sp>
        <p:nvSpPr>
          <p:cNvPr id="37" name="Oval 36"/>
          <p:cNvSpPr/>
          <p:nvPr/>
        </p:nvSpPr>
        <p:spPr>
          <a:xfrm>
            <a:off x="7120377" y="5004932"/>
            <a:ext cx="817583" cy="3001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80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Custom Design</vt:lpstr>
      <vt:lpstr>On the link between traffic-based indices and near-road air quality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KWANPYO KO</cp:lastModifiedBy>
  <cp:revision>12</cp:revision>
  <dcterms:created xsi:type="dcterms:W3CDTF">2016-12-19T23:39:08Z</dcterms:created>
  <dcterms:modified xsi:type="dcterms:W3CDTF">2016-12-28T12:02:28Z</dcterms:modified>
</cp:coreProperties>
</file>